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9" r:id="rId7"/>
    <p:sldId id="258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4"/>
    <p:restoredTop sz="94689"/>
  </p:normalViewPr>
  <p:slideViewPr>
    <p:cSldViewPr snapToGrid="0">
      <p:cViewPr varScale="1">
        <p:scale>
          <a:sx n="147" d="100"/>
          <a:sy n="147" d="100"/>
        </p:scale>
        <p:origin x="12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cki Smith" userId="310d27e5-09b3-4a61-b797-4bfb8cdaa08f" providerId="ADAL" clId="{60F35667-F32A-545E-8BB7-8950087C563C}"/>
    <pc:docChg chg="modSld">
      <pc:chgData name="Becki Smith" userId="310d27e5-09b3-4a61-b797-4bfb8cdaa08f" providerId="ADAL" clId="{60F35667-F32A-545E-8BB7-8950087C563C}" dt="2026-04-15T15:39:41.472" v="50" actId="20577"/>
      <pc:docMkLst>
        <pc:docMk/>
      </pc:docMkLst>
      <pc:sldChg chg="modSp mod">
        <pc:chgData name="Becki Smith" userId="310d27e5-09b3-4a61-b797-4bfb8cdaa08f" providerId="ADAL" clId="{60F35667-F32A-545E-8BB7-8950087C563C}" dt="2026-04-15T15:37:36.902" v="22" actId="2711"/>
        <pc:sldMkLst>
          <pc:docMk/>
          <pc:sldMk cId="155041062" sldId="256"/>
        </pc:sldMkLst>
        <pc:spChg chg="mod">
          <ac:chgData name="Becki Smith" userId="310d27e5-09b3-4a61-b797-4bfb8cdaa08f" providerId="ADAL" clId="{60F35667-F32A-545E-8BB7-8950087C563C}" dt="2026-04-15T15:37:36.902" v="22" actId="2711"/>
          <ac:spMkLst>
            <pc:docMk/>
            <pc:sldMk cId="155041062" sldId="256"/>
            <ac:spMk id="6" creationId="{04C44020-BE0A-1364-D944-95FF37C923A8}"/>
          </ac:spMkLst>
        </pc:spChg>
        <pc:spChg chg="mod">
          <ac:chgData name="Becki Smith" userId="310d27e5-09b3-4a61-b797-4bfb8cdaa08f" providerId="ADAL" clId="{60F35667-F32A-545E-8BB7-8950087C563C}" dt="2026-04-15T15:37:32.104" v="21" actId="2711"/>
          <ac:spMkLst>
            <pc:docMk/>
            <pc:sldMk cId="155041062" sldId="256"/>
            <ac:spMk id="7" creationId="{0B0893D6-0D6B-5960-78D1-7910A66759B3}"/>
          </ac:spMkLst>
        </pc:spChg>
      </pc:sldChg>
      <pc:sldChg chg="modSp mod">
        <pc:chgData name="Becki Smith" userId="310d27e5-09b3-4a61-b797-4bfb8cdaa08f" providerId="ADAL" clId="{60F35667-F32A-545E-8BB7-8950087C563C}" dt="2026-04-15T15:37:54.414" v="26" actId="20577"/>
        <pc:sldMkLst>
          <pc:docMk/>
          <pc:sldMk cId="2651454398" sldId="257"/>
        </pc:sldMkLst>
        <pc:spChg chg="mod">
          <ac:chgData name="Becki Smith" userId="310d27e5-09b3-4a61-b797-4bfb8cdaa08f" providerId="ADAL" clId="{60F35667-F32A-545E-8BB7-8950087C563C}" dt="2026-04-15T15:37:42.748" v="23" actId="2711"/>
          <ac:spMkLst>
            <pc:docMk/>
            <pc:sldMk cId="2651454398" sldId="257"/>
            <ac:spMk id="4" creationId="{AFE09D13-F44E-7AD7-9DD0-58CFC65901D2}"/>
          </ac:spMkLst>
        </pc:spChg>
        <pc:spChg chg="mod">
          <ac:chgData name="Becki Smith" userId="310d27e5-09b3-4a61-b797-4bfb8cdaa08f" providerId="ADAL" clId="{60F35667-F32A-545E-8BB7-8950087C563C}" dt="2026-04-15T15:37:48.412" v="24" actId="2711"/>
          <ac:spMkLst>
            <pc:docMk/>
            <pc:sldMk cId="2651454398" sldId="257"/>
            <ac:spMk id="5" creationId="{14224CC0-6DFE-D87C-02C9-2B00A58307BE}"/>
          </ac:spMkLst>
        </pc:spChg>
        <pc:spChg chg="mod">
          <ac:chgData name="Becki Smith" userId="310d27e5-09b3-4a61-b797-4bfb8cdaa08f" providerId="ADAL" clId="{60F35667-F32A-545E-8BB7-8950087C563C}" dt="2026-04-15T15:37:54.414" v="26" actId="20577"/>
          <ac:spMkLst>
            <pc:docMk/>
            <pc:sldMk cId="2651454398" sldId="257"/>
            <ac:spMk id="6" creationId="{3AF815B9-B8E0-D15C-B514-E5C4F9493177}"/>
          </ac:spMkLst>
        </pc:spChg>
      </pc:sldChg>
      <pc:sldChg chg="modSp mod">
        <pc:chgData name="Becki Smith" userId="310d27e5-09b3-4a61-b797-4bfb8cdaa08f" providerId="ADAL" clId="{60F35667-F32A-545E-8BB7-8950087C563C}" dt="2026-04-15T15:38:29.935" v="33" actId="2711"/>
        <pc:sldMkLst>
          <pc:docMk/>
          <pc:sldMk cId="3045944347" sldId="258"/>
        </pc:sldMkLst>
        <pc:spChg chg="mod">
          <ac:chgData name="Becki Smith" userId="310d27e5-09b3-4a61-b797-4bfb8cdaa08f" providerId="ADAL" clId="{60F35667-F32A-545E-8BB7-8950087C563C}" dt="2026-04-15T15:38:24.683" v="32" actId="2711"/>
          <ac:spMkLst>
            <pc:docMk/>
            <pc:sldMk cId="3045944347" sldId="258"/>
            <ac:spMk id="5" creationId="{6EB26C79-CBF5-0CE8-E2D4-4FF336F75E4A}"/>
          </ac:spMkLst>
        </pc:spChg>
        <pc:spChg chg="mod">
          <ac:chgData name="Becki Smith" userId="310d27e5-09b3-4a61-b797-4bfb8cdaa08f" providerId="ADAL" clId="{60F35667-F32A-545E-8BB7-8950087C563C}" dt="2026-04-15T15:38:29.935" v="33" actId="2711"/>
          <ac:spMkLst>
            <pc:docMk/>
            <pc:sldMk cId="3045944347" sldId="258"/>
            <ac:spMk id="6" creationId="{7F719360-1B84-CC0F-D313-A5AB718D7D40}"/>
          </ac:spMkLst>
        </pc:spChg>
        <pc:spChg chg="mod">
          <ac:chgData name="Becki Smith" userId="310d27e5-09b3-4a61-b797-4bfb8cdaa08f" providerId="ADAL" clId="{60F35667-F32A-545E-8BB7-8950087C563C}" dt="2026-04-15T15:38:20.067" v="31" actId="2711"/>
          <ac:spMkLst>
            <pc:docMk/>
            <pc:sldMk cId="3045944347" sldId="258"/>
            <ac:spMk id="9" creationId="{6BE0271F-564A-1B2C-787F-B653EE541EC1}"/>
          </ac:spMkLst>
        </pc:spChg>
      </pc:sldChg>
      <pc:sldChg chg="modSp mod">
        <pc:chgData name="Becki Smith" userId="310d27e5-09b3-4a61-b797-4bfb8cdaa08f" providerId="ADAL" clId="{60F35667-F32A-545E-8BB7-8950087C563C}" dt="2026-04-15T15:39:06.443" v="43" actId="1076"/>
        <pc:sldMkLst>
          <pc:docMk/>
          <pc:sldMk cId="2247000872" sldId="259"/>
        </pc:sldMkLst>
        <pc:spChg chg="mod">
          <ac:chgData name="Becki Smith" userId="310d27e5-09b3-4a61-b797-4bfb8cdaa08f" providerId="ADAL" clId="{60F35667-F32A-545E-8BB7-8950087C563C}" dt="2026-04-15T15:38:05.058" v="28" actId="2711"/>
          <ac:spMkLst>
            <pc:docMk/>
            <pc:sldMk cId="2247000872" sldId="259"/>
            <ac:spMk id="4" creationId="{C8BEB95E-7A2A-A571-70F4-974EEDE0AE6D}"/>
          </ac:spMkLst>
        </pc:spChg>
        <pc:spChg chg="mod">
          <ac:chgData name="Becki Smith" userId="310d27e5-09b3-4a61-b797-4bfb8cdaa08f" providerId="ADAL" clId="{60F35667-F32A-545E-8BB7-8950087C563C}" dt="2026-04-15T15:38:11.506" v="30" actId="20577"/>
          <ac:spMkLst>
            <pc:docMk/>
            <pc:sldMk cId="2247000872" sldId="259"/>
            <ac:spMk id="5" creationId="{A8FFD509-4681-6351-811C-F938E4541DFE}"/>
          </ac:spMkLst>
        </pc:spChg>
        <pc:spChg chg="mod">
          <ac:chgData name="Becki Smith" userId="310d27e5-09b3-4a61-b797-4bfb8cdaa08f" providerId="ADAL" clId="{60F35667-F32A-545E-8BB7-8950087C563C}" dt="2026-04-15T15:38:01.943" v="27" actId="2711"/>
          <ac:spMkLst>
            <pc:docMk/>
            <pc:sldMk cId="2247000872" sldId="259"/>
            <ac:spMk id="8" creationId="{43CADFE1-B258-0D67-11C2-328D443DBBB2}"/>
          </ac:spMkLst>
        </pc:spChg>
        <pc:picChg chg="mod">
          <ac:chgData name="Becki Smith" userId="310d27e5-09b3-4a61-b797-4bfb8cdaa08f" providerId="ADAL" clId="{60F35667-F32A-545E-8BB7-8950087C563C}" dt="2026-04-15T15:39:06.443" v="43" actId="1076"/>
          <ac:picMkLst>
            <pc:docMk/>
            <pc:sldMk cId="2247000872" sldId="259"/>
            <ac:picMk id="7" creationId="{9428F4DA-F999-A02B-46B5-9DD597CA30AA}"/>
          </ac:picMkLst>
        </pc:picChg>
      </pc:sldChg>
      <pc:sldChg chg="modSp mod">
        <pc:chgData name="Becki Smith" userId="310d27e5-09b3-4a61-b797-4bfb8cdaa08f" providerId="ADAL" clId="{60F35667-F32A-545E-8BB7-8950087C563C}" dt="2026-04-15T15:38:41.768" v="36" actId="2711"/>
        <pc:sldMkLst>
          <pc:docMk/>
          <pc:sldMk cId="2869641947" sldId="260"/>
        </pc:sldMkLst>
        <pc:spChg chg="mod">
          <ac:chgData name="Becki Smith" userId="310d27e5-09b3-4a61-b797-4bfb8cdaa08f" providerId="ADAL" clId="{60F35667-F32A-545E-8BB7-8950087C563C}" dt="2026-04-15T15:38:35.189" v="34" actId="2711"/>
          <ac:spMkLst>
            <pc:docMk/>
            <pc:sldMk cId="2869641947" sldId="260"/>
            <ac:spMk id="2" creationId="{084E6BA4-3324-0A1B-2E40-CDF8C6FB991F}"/>
          </ac:spMkLst>
        </pc:spChg>
        <pc:spChg chg="mod">
          <ac:chgData name="Becki Smith" userId="310d27e5-09b3-4a61-b797-4bfb8cdaa08f" providerId="ADAL" clId="{60F35667-F32A-545E-8BB7-8950087C563C}" dt="2026-04-15T15:38:38.923" v="35" actId="2711"/>
          <ac:spMkLst>
            <pc:docMk/>
            <pc:sldMk cId="2869641947" sldId="260"/>
            <ac:spMk id="5" creationId="{B07CD9F9-29E9-DD69-385C-35C570E389B4}"/>
          </ac:spMkLst>
        </pc:spChg>
        <pc:spChg chg="mod">
          <ac:chgData name="Becki Smith" userId="310d27e5-09b3-4a61-b797-4bfb8cdaa08f" providerId="ADAL" clId="{60F35667-F32A-545E-8BB7-8950087C563C}" dt="2026-04-15T15:38:41.768" v="36" actId="2711"/>
          <ac:spMkLst>
            <pc:docMk/>
            <pc:sldMk cId="2869641947" sldId="260"/>
            <ac:spMk id="6" creationId="{1C898675-CEE1-02BD-DAD9-DAAEC68216AC}"/>
          </ac:spMkLst>
        </pc:spChg>
      </pc:sldChg>
      <pc:sldChg chg="modSp mod">
        <pc:chgData name="Becki Smith" userId="310d27e5-09b3-4a61-b797-4bfb8cdaa08f" providerId="ADAL" clId="{60F35667-F32A-545E-8BB7-8950087C563C}" dt="2026-04-15T15:39:00.410" v="42" actId="1076"/>
        <pc:sldMkLst>
          <pc:docMk/>
          <pc:sldMk cId="4044714020" sldId="261"/>
        </pc:sldMkLst>
        <pc:spChg chg="mod">
          <ac:chgData name="Becki Smith" userId="310d27e5-09b3-4a61-b797-4bfb8cdaa08f" providerId="ADAL" clId="{60F35667-F32A-545E-8BB7-8950087C563C}" dt="2026-04-15T15:38:49.568" v="38" actId="2711"/>
          <ac:spMkLst>
            <pc:docMk/>
            <pc:sldMk cId="4044714020" sldId="261"/>
            <ac:spMk id="4" creationId="{4CCD33DD-220E-9D24-C2D2-2EE7D0B73014}"/>
          </ac:spMkLst>
        </pc:spChg>
        <pc:spChg chg="mod">
          <ac:chgData name="Becki Smith" userId="310d27e5-09b3-4a61-b797-4bfb8cdaa08f" providerId="ADAL" clId="{60F35667-F32A-545E-8BB7-8950087C563C}" dt="2026-04-15T15:38:56.722" v="41" actId="20577"/>
          <ac:spMkLst>
            <pc:docMk/>
            <pc:sldMk cId="4044714020" sldId="261"/>
            <ac:spMk id="5" creationId="{7E40D377-11AE-FF92-23D3-B56B91489579}"/>
          </ac:spMkLst>
        </pc:spChg>
        <pc:spChg chg="mod">
          <ac:chgData name="Becki Smith" userId="310d27e5-09b3-4a61-b797-4bfb8cdaa08f" providerId="ADAL" clId="{60F35667-F32A-545E-8BB7-8950087C563C}" dt="2026-04-15T15:38:47.211" v="37" actId="2711"/>
          <ac:spMkLst>
            <pc:docMk/>
            <pc:sldMk cId="4044714020" sldId="261"/>
            <ac:spMk id="8" creationId="{972A19D1-DB73-47DB-0BD3-8FA1AA6A0B3D}"/>
          </ac:spMkLst>
        </pc:spChg>
        <pc:picChg chg="mod">
          <ac:chgData name="Becki Smith" userId="310d27e5-09b3-4a61-b797-4bfb8cdaa08f" providerId="ADAL" clId="{60F35667-F32A-545E-8BB7-8950087C563C}" dt="2026-04-15T15:39:00.410" v="42" actId="1076"/>
          <ac:picMkLst>
            <pc:docMk/>
            <pc:sldMk cId="4044714020" sldId="261"/>
            <ac:picMk id="7" creationId="{D8F1AB7A-8A74-AE3C-56BC-40311B727B1F}"/>
          </ac:picMkLst>
        </pc:picChg>
      </pc:sldChg>
      <pc:sldChg chg="modSp mod">
        <pc:chgData name="Becki Smith" userId="310d27e5-09b3-4a61-b797-4bfb8cdaa08f" providerId="ADAL" clId="{60F35667-F32A-545E-8BB7-8950087C563C}" dt="2026-04-15T15:39:24.810" v="46" actId="2711"/>
        <pc:sldMkLst>
          <pc:docMk/>
          <pc:sldMk cId="77214079" sldId="262"/>
        </pc:sldMkLst>
        <pc:spChg chg="mod">
          <ac:chgData name="Becki Smith" userId="310d27e5-09b3-4a61-b797-4bfb8cdaa08f" providerId="ADAL" clId="{60F35667-F32A-545E-8BB7-8950087C563C}" dt="2026-04-15T15:39:13.688" v="44" actId="2711"/>
          <ac:spMkLst>
            <pc:docMk/>
            <pc:sldMk cId="77214079" sldId="262"/>
            <ac:spMk id="2" creationId="{2F6AFA1B-36EA-23EA-2756-46941D28D37B}"/>
          </ac:spMkLst>
        </pc:spChg>
        <pc:spChg chg="mod">
          <ac:chgData name="Becki Smith" userId="310d27e5-09b3-4a61-b797-4bfb8cdaa08f" providerId="ADAL" clId="{60F35667-F32A-545E-8BB7-8950087C563C}" dt="2026-04-15T15:39:20.862" v="45" actId="2711"/>
          <ac:spMkLst>
            <pc:docMk/>
            <pc:sldMk cId="77214079" sldId="262"/>
            <ac:spMk id="5" creationId="{0BB99F1E-38C3-CB59-569E-B71312692D85}"/>
          </ac:spMkLst>
        </pc:spChg>
        <pc:spChg chg="mod">
          <ac:chgData name="Becki Smith" userId="310d27e5-09b3-4a61-b797-4bfb8cdaa08f" providerId="ADAL" clId="{60F35667-F32A-545E-8BB7-8950087C563C}" dt="2026-04-15T15:39:24.810" v="46" actId="2711"/>
          <ac:spMkLst>
            <pc:docMk/>
            <pc:sldMk cId="77214079" sldId="262"/>
            <ac:spMk id="6" creationId="{CDB87CBB-3A8C-CA62-65ED-29852938905C}"/>
          </ac:spMkLst>
        </pc:spChg>
      </pc:sldChg>
      <pc:sldChg chg="modSp mod">
        <pc:chgData name="Becki Smith" userId="310d27e5-09b3-4a61-b797-4bfb8cdaa08f" providerId="ADAL" clId="{60F35667-F32A-545E-8BB7-8950087C563C}" dt="2026-04-15T15:39:41.472" v="50" actId="20577"/>
        <pc:sldMkLst>
          <pc:docMk/>
          <pc:sldMk cId="3647153174" sldId="263"/>
        </pc:sldMkLst>
        <pc:spChg chg="mod">
          <ac:chgData name="Becki Smith" userId="310d27e5-09b3-4a61-b797-4bfb8cdaa08f" providerId="ADAL" clId="{60F35667-F32A-545E-8BB7-8950087C563C}" dt="2026-04-15T15:39:32.049" v="47" actId="2711"/>
          <ac:spMkLst>
            <pc:docMk/>
            <pc:sldMk cId="3647153174" sldId="263"/>
            <ac:spMk id="4" creationId="{4B0E6BA8-9509-411F-7F95-C072974FDA2E}"/>
          </ac:spMkLst>
        </pc:spChg>
        <pc:spChg chg="mod">
          <ac:chgData name="Becki Smith" userId="310d27e5-09b3-4a61-b797-4bfb8cdaa08f" providerId="ADAL" clId="{60F35667-F32A-545E-8BB7-8950087C563C}" dt="2026-04-15T15:39:35.344" v="48" actId="2711"/>
          <ac:spMkLst>
            <pc:docMk/>
            <pc:sldMk cId="3647153174" sldId="263"/>
            <ac:spMk id="5" creationId="{E4267603-C73E-BCF1-8A30-DB5313C4D7DB}"/>
          </ac:spMkLst>
        </pc:spChg>
        <pc:spChg chg="mod">
          <ac:chgData name="Becki Smith" userId="310d27e5-09b3-4a61-b797-4bfb8cdaa08f" providerId="ADAL" clId="{60F35667-F32A-545E-8BB7-8950087C563C}" dt="2026-04-15T15:39:41.472" v="50" actId="20577"/>
          <ac:spMkLst>
            <pc:docMk/>
            <pc:sldMk cId="3647153174" sldId="263"/>
            <ac:spMk id="6" creationId="{E3ABF179-3DA0-4D62-9826-D718CFF298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A128F-2F99-7BFE-A57E-23E948C54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15A36A-C33E-56F2-BBF7-B905C5743E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1904C8-B0B2-1855-83BF-1F332140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DCD2BE-D32B-CF81-6289-FC4D5D92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3F0D9-A48C-093B-E1BB-683CDF53F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75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FC49F-5A76-C31A-993B-77D2A0FF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8E122D-DAFB-58D3-D636-0B5CBE74F3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49FA7-6C01-53AE-A896-5284A7BEE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85B33-FD3A-B867-5B7F-271E806F3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65ACA-B85A-6D72-F1DF-BC82497FB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01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956DF-E887-B4D9-9598-D90CBE6CE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EAA82C-EB25-0F73-8092-ED279A4520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2BF37-4471-B751-166F-9AF92D91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1D2BD3-11A5-4B58-76E3-77E409364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10B36-4F41-F294-6806-68B5EB739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48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371B4-A790-B3A8-C108-04E772723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314B3-CD7F-8A19-AB81-AE3C7464E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27A8AE-C900-D30D-6B07-A87B69C36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45F363-EBFA-2A1B-DE31-FA91C7221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88B7A-E58F-4646-48A0-D0948C79C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07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A2BA4-B5FE-C2A4-15DE-F20588F6C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5B258-434A-786A-DFDC-6276C7349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192D31-04DF-B155-EAB2-B589C0537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ABC96-977F-D221-B973-706E3C88C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0BED2-454E-A98B-AAB5-9A6F7331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54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65CE0-D212-864A-E0FF-E5C4B0525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BABE6-2C55-0049-493D-4787E6859E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A73B82-4DBE-3D9C-29A8-1722AA7CB6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0AF67F-F920-7055-211F-FCF390451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F0A0D6-65DC-5922-53DD-1E8789F0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0F5043-6670-8C8B-77EF-8F0B4228D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2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79F0A-6EC3-6B6F-D775-BD86398D9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996C3C-FF47-993F-98F6-D52B679891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4A6821-10BE-3E28-2AD2-483DB59E5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D6149D-0199-9EA8-7D17-0B21862E2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52E297-B861-F8A3-98CE-177599C33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F8FA1D-3EEB-DEED-1F6C-858BAE7F8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D1356-F720-AF3F-0841-A32789EE9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32A9C-E92F-4778-8EB2-646DB071A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39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9552C-B2B3-3AC2-AC17-12F94D43B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9FCB86-9A2F-0BDD-4157-857B540B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05176F-C9BF-3900-FD01-5B9049CFF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6487AB-1369-8B5B-7EBD-7E74F284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97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68A28F-9BE5-6B3F-4F9A-A1F38555A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CF99BF-0609-9B13-0274-76E33545B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95976C-23FA-7AF4-857E-073F38D54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85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DA753-A2B7-3017-94FE-0CA58FBEA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9AD8B-7ECA-B831-89F9-435D1174E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823AB-E672-EF8A-FC97-FB6509D0C8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27DB8-1B1C-3150-1E4D-C3702369B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C36F6B-BDE5-1AA9-53B9-C45512FA4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C0C9A8-2E10-C769-577B-3C6727FBB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18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0085D-AFA0-1ACC-D777-A692BDE35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A8AD45-BA2F-AB38-0A0E-605D9AF81A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84091-A48B-00F2-CD4A-06678DED6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DDD181-CB61-87D1-98E7-0ECC8BA55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03ABD5-4695-10EA-3533-AB176212A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316CB2-78D5-5CE5-7BA2-7AFAA09EC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5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6163F4-FB64-8FEF-42A4-8BE205AE9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3F39DB-6840-95DC-282F-724BB6E8D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01AB8-A3F6-F06A-9C11-B98FC96D77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3B1356-3D6D-DF41-9F03-3156396C75E1}" type="datetimeFigureOut">
              <a:rPr lang="en-US" smtClean="0"/>
              <a:t>4/15/26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7EB02-4CE6-7ED6-23C1-5718959B0F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9A0E6E-A041-8071-2621-8CF9B0E303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50E2F8-ACFD-BC49-BB59-4E9800102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88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FDA2B7-3D02-2637-FAD1-A796B8C7A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C44020-BE0A-1364-D944-95FF37C923A8}"/>
              </a:ext>
            </a:extLst>
          </p:cNvPr>
          <p:cNvSpPr txBox="1"/>
          <p:nvPr/>
        </p:nvSpPr>
        <p:spPr>
          <a:xfrm>
            <a:off x="3516902" y="616565"/>
            <a:ext cx="5158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4 phase model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FF910B7-B307-B464-B290-9775360553E2}"/>
              </a:ext>
            </a:extLst>
          </p:cNvPr>
          <p:cNvGrpSpPr/>
          <p:nvPr/>
        </p:nvGrpSpPr>
        <p:grpSpPr>
          <a:xfrm>
            <a:off x="2151505" y="1675115"/>
            <a:ext cx="5797812" cy="4100236"/>
            <a:chOff x="1828120" y="1719720"/>
            <a:chExt cx="5797812" cy="410023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B0893D6-0D6B-5960-78D1-7910A66759B3}"/>
                </a:ext>
              </a:extLst>
            </p:cNvPr>
            <p:cNvSpPr txBox="1"/>
            <p:nvPr/>
          </p:nvSpPr>
          <p:spPr>
            <a:xfrm>
              <a:off x="3025515" y="1891737"/>
              <a:ext cx="4600417" cy="3701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4000" b="1" dirty="0"/>
                <a:t>Overview</a:t>
              </a:r>
            </a:p>
            <a:p>
              <a:pPr>
                <a:lnSpc>
                  <a:spcPct val="150000"/>
                </a:lnSpc>
              </a:pPr>
              <a:r>
                <a:rPr lang="en-GB" sz="4000" b="1" dirty="0"/>
                <a:t>Input</a:t>
              </a:r>
            </a:p>
            <a:p>
              <a:pPr>
                <a:lnSpc>
                  <a:spcPct val="150000"/>
                </a:lnSpc>
              </a:pPr>
              <a:r>
                <a:rPr lang="en-GB" sz="4000" b="1" dirty="0"/>
                <a:t>Processing</a:t>
              </a:r>
            </a:p>
            <a:p>
              <a:pPr>
                <a:lnSpc>
                  <a:spcPct val="150000"/>
                </a:lnSpc>
              </a:pPr>
              <a:r>
                <a:rPr lang="en-GB" sz="4000" b="1" dirty="0"/>
                <a:t>Review</a:t>
              </a:r>
            </a:p>
          </p:txBody>
        </p:sp>
        <p:pic>
          <p:nvPicPr>
            <p:cNvPr id="8" name="Picture 7" descr="A hand and a finger on a black background&#10;&#10;AI-generated content may be incorrect.">
              <a:extLst>
                <a:ext uri="{FF2B5EF4-FFF2-40B4-BE49-F238E27FC236}">
                  <a16:creationId xmlns:a16="http://schemas.microsoft.com/office/drawing/2014/main" id="{08EA537B-FC72-9842-853A-034E5587C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5761" y="3594783"/>
              <a:ext cx="1401438" cy="1395844"/>
            </a:xfrm>
            <a:prstGeom prst="rect">
              <a:avLst/>
            </a:prstGeom>
          </p:spPr>
        </p:pic>
        <p:pic>
          <p:nvPicPr>
            <p:cNvPr id="9" name="Picture 8" descr="A person holding a book&#10;&#10;AI-generated content may be incorrect.">
              <a:extLst>
                <a:ext uri="{FF2B5EF4-FFF2-40B4-BE49-F238E27FC236}">
                  <a16:creationId xmlns:a16="http://schemas.microsoft.com/office/drawing/2014/main" id="{DC6F5767-C78E-CA86-7945-6504E366D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2601" y="2614642"/>
              <a:ext cx="1401438" cy="1395844"/>
            </a:xfrm>
            <a:prstGeom prst="rect">
              <a:avLst/>
            </a:prstGeom>
          </p:spPr>
        </p:pic>
        <p:pic>
          <p:nvPicPr>
            <p:cNvPr id="10" name="Picture 9" descr="A person holding a light bulb&#10;&#10;AI-generated content may be incorrect.">
              <a:extLst>
                <a:ext uri="{FF2B5EF4-FFF2-40B4-BE49-F238E27FC236}">
                  <a16:creationId xmlns:a16="http://schemas.microsoft.com/office/drawing/2014/main" id="{E989EEF4-4E16-0B51-BBCB-6FEA13CEC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120" y="4424111"/>
              <a:ext cx="1401438" cy="1395845"/>
            </a:xfrm>
            <a:prstGeom prst="rect">
              <a:avLst/>
            </a:prstGeom>
          </p:spPr>
        </p:pic>
        <p:pic>
          <p:nvPicPr>
            <p:cNvPr id="11" name="Picture 10" descr="A blue and black logo with a dart in the center&#10;&#10;AI-generated content may be incorrect.">
              <a:extLst>
                <a:ext uri="{FF2B5EF4-FFF2-40B4-BE49-F238E27FC236}">
                  <a16:creationId xmlns:a16="http://schemas.microsoft.com/office/drawing/2014/main" id="{39B263C1-1F74-3FA4-0B18-5DEA06F1B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8459" y="1719720"/>
              <a:ext cx="1401438" cy="1395844"/>
            </a:xfrm>
            <a:prstGeom prst="rect">
              <a:avLst/>
            </a:prstGeom>
          </p:spPr>
        </p:pic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FF975743-19A8-3912-26FC-1967B161F9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8718" y="1383182"/>
            <a:ext cx="2556767" cy="46292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946FB9-2ADF-1DF2-EC70-DB7D61679D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271511">
            <a:off x="7141225" y="3340345"/>
            <a:ext cx="1616184" cy="206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41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180CD-FA10-1901-082F-A9B50DC6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851B2F-1DC2-B0FE-9381-1C37725F4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E09D13-F44E-7AD7-9DD0-58CFC65901D2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1: The Bible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224CC0-6DFE-D87C-02C9-2B00A58307BE}"/>
              </a:ext>
            </a:extLst>
          </p:cNvPr>
          <p:cNvSpPr txBox="1"/>
          <p:nvPr/>
        </p:nvSpPr>
        <p:spPr>
          <a:xfrm>
            <a:off x="1361412" y="1909752"/>
            <a:ext cx="9457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 am developing respect for others and my understanding of their beliefs and values. RME 0-07a</a:t>
            </a:r>
          </a:p>
          <a:p>
            <a:r>
              <a:rPr lang="en-GB" sz="1600" dirty="0"/>
              <a:t>I use signs, books or other texts to find useful or interesting information and I use this to plan, make choices or learn new things. LIT 0-14a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F815B9-B8E0-D15C-B514-E5C4F9493177}"/>
              </a:ext>
            </a:extLst>
          </p:cNvPr>
          <p:cNvSpPr txBox="1"/>
          <p:nvPr/>
        </p:nvSpPr>
        <p:spPr>
          <a:xfrm>
            <a:off x="2111561" y="3117859"/>
            <a:ext cx="745618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find out that the Bible contains different types of books, which tell us what Christians believe about Jesus.</a:t>
            </a:r>
            <a:endParaRPr lang="en-GB" sz="2000" b="1" dirty="0"/>
          </a:p>
          <a:p>
            <a:endParaRPr lang="en-GB" sz="2000" b="1" dirty="0"/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can tell you one fact about the Bible.</a:t>
            </a:r>
          </a:p>
        </p:txBody>
      </p:sp>
      <p:pic>
        <p:nvPicPr>
          <p:cNvPr id="7" name="Picture 6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70CCCDB6-8BFE-5190-FFDE-7253F68DF8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2809559"/>
            <a:ext cx="1307693" cy="1307693"/>
          </a:xfrm>
          <a:prstGeom prst="rect">
            <a:avLst/>
          </a:prstGeom>
        </p:spPr>
      </p:pic>
      <p:pic>
        <p:nvPicPr>
          <p:cNvPr id="8" name="Picture 7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820C9857-A8F8-EB89-8493-0F9C4F80C6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52" y="3864021"/>
            <a:ext cx="1307693" cy="13076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0A8CB6-F14D-C6B2-2181-B291137B1F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6506">
            <a:off x="9285434" y="4198893"/>
            <a:ext cx="1825023" cy="233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454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D99EC-AD39-CD2E-8A96-942B8D6C0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2625F5-FDDA-AB72-7390-177BE7C2F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BEB95E-7A2A-A571-70F4-974EEDE0AE6D}"/>
              </a:ext>
            </a:extLst>
          </p:cNvPr>
          <p:cNvSpPr txBox="1"/>
          <p:nvPr/>
        </p:nvSpPr>
        <p:spPr>
          <a:xfrm>
            <a:off x="1361412" y="1909752"/>
            <a:ext cx="9457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 am becoming aware that people’s beliefs and values affect their actions. RME 1-09c</a:t>
            </a:r>
          </a:p>
          <a:p>
            <a:r>
              <a:rPr lang="en-GB" sz="1600" dirty="0"/>
              <a:t>Within real and imaginary situations, I share experiences and feelings, ideas and information in a way that communicates my message. LIT 0-09a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FFD509-4681-6351-811C-F938E4541DFE}"/>
              </a:ext>
            </a:extLst>
          </p:cNvPr>
          <p:cNvSpPr txBox="1"/>
          <p:nvPr/>
        </p:nvSpPr>
        <p:spPr>
          <a:xfrm>
            <a:off x="2111561" y="3117859"/>
            <a:ext cx="74561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find out about Luke who was a follower of Jesus and who recorded information about Jesus’ life.</a:t>
            </a:r>
          </a:p>
          <a:p>
            <a:endParaRPr lang="en-GB" sz="2000" b="1" dirty="0"/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can create an accurate record of what I learned today.</a:t>
            </a:r>
          </a:p>
        </p:txBody>
      </p:sp>
      <p:pic>
        <p:nvPicPr>
          <p:cNvPr id="6" name="Picture 5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449C17EA-9E66-4CED-4F4D-AC1B05759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2809559"/>
            <a:ext cx="1307693" cy="1307693"/>
          </a:xfrm>
          <a:prstGeom prst="rect">
            <a:avLst/>
          </a:prstGeom>
        </p:spPr>
      </p:pic>
      <p:pic>
        <p:nvPicPr>
          <p:cNvPr id="7" name="Picture 6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9428F4DA-F999-A02B-46B5-9DD597CA3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3907079"/>
            <a:ext cx="1307693" cy="1307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3CADFE1-B258-0D67-11C2-328D443DBBB2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2: Meet Luke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D91762-C59D-A276-1C86-4DCD3BB34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46427">
            <a:off x="8798777" y="3392026"/>
            <a:ext cx="31369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0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AD97F-1604-C800-436F-5A7319214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16E77D-6942-BE7B-91FF-7ECDCD0EA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B26C79-CBF5-0CE8-E2D4-4FF336F75E4A}"/>
              </a:ext>
            </a:extLst>
          </p:cNvPr>
          <p:cNvSpPr txBox="1"/>
          <p:nvPr/>
        </p:nvSpPr>
        <p:spPr>
          <a:xfrm>
            <a:off x="1361412" y="1909752"/>
            <a:ext cx="9457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As I play and learn, I am developing my understanding of what is fair and unfair and the importance of caring for, sharing and cooperating with others. RME 0-02a</a:t>
            </a:r>
          </a:p>
          <a:p>
            <a:r>
              <a:rPr lang="en-GB" sz="1600" dirty="0"/>
              <a:t>I can share out a group of items by making smaller groups and can split a whole object into smaller parts. MNU 0-07a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19360-1B84-CC0F-D313-A5AB718D7D40}"/>
              </a:ext>
            </a:extLst>
          </p:cNvPr>
          <p:cNvSpPr txBox="1"/>
          <p:nvPr/>
        </p:nvSpPr>
        <p:spPr>
          <a:xfrm>
            <a:off x="2100409" y="3295270"/>
            <a:ext cx="71829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explore the Christian belief that Jesus is very powerful and the importance of sharing.</a:t>
            </a:r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can realise that Christians believe Jesus did something impossible. </a:t>
            </a:r>
          </a:p>
          <a:p>
            <a:r>
              <a:rPr lang="en-GB" sz="2000" dirty="0"/>
              <a:t>I can share with others.</a:t>
            </a:r>
          </a:p>
        </p:txBody>
      </p:sp>
      <p:pic>
        <p:nvPicPr>
          <p:cNvPr id="7" name="Picture 6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B916F6C0-F37F-E1FD-66B6-E2011DB038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65" y="2986970"/>
            <a:ext cx="1307693" cy="1307693"/>
          </a:xfrm>
          <a:prstGeom prst="rect">
            <a:avLst/>
          </a:prstGeom>
        </p:spPr>
      </p:pic>
      <p:pic>
        <p:nvPicPr>
          <p:cNvPr id="8" name="Picture 7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3AC0C484-CB74-5062-ABA8-3A8DE2A5E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00" y="3926569"/>
            <a:ext cx="1307693" cy="13076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E0271F-564A-1B2C-787F-B653EE541EC1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3: Miracles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937522C-2F7C-C951-5EE8-900D77C06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235969">
            <a:off x="8553605" y="3701320"/>
            <a:ext cx="3344167" cy="222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4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DBA63-A7AD-9966-B903-F22651C9F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912C3C-8FA5-60A2-9D4C-6F32D28AB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07CD9F9-29E9-DD69-385C-35C570E389B4}"/>
              </a:ext>
            </a:extLst>
          </p:cNvPr>
          <p:cNvSpPr txBox="1"/>
          <p:nvPr/>
        </p:nvSpPr>
        <p:spPr>
          <a:xfrm>
            <a:off x="1214986" y="2040737"/>
            <a:ext cx="10068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 can describe the key features of the values of Christianity which are expressed in stories. RME 1-02b</a:t>
            </a:r>
          </a:p>
          <a:p>
            <a:r>
              <a:rPr lang="en-GB" sz="1600" dirty="0"/>
              <a:t>I enjoy events and characters in stories and other texts, sharing my thoughts in different ways. LIT 0-19a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898675-CEE1-02BD-DAD9-DAAEC68216AC}"/>
              </a:ext>
            </a:extLst>
          </p:cNvPr>
          <p:cNvSpPr txBox="1"/>
          <p:nvPr/>
        </p:nvSpPr>
        <p:spPr>
          <a:xfrm>
            <a:off x="2111561" y="3117859"/>
            <a:ext cx="745618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explore a story Jesus told and understand that the story means that God cares for people.</a:t>
            </a:r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can describe what the story of</a:t>
            </a:r>
          </a:p>
          <a:p>
            <a:r>
              <a:rPr lang="en-GB" sz="2000" dirty="0"/>
              <a:t>the lost sheep means.</a:t>
            </a:r>
          </a:p>
          <a:p>
            <a:r>
              <a:rPr lang="en-GB" sz="2000" dirty="0"/>
              <a:t>I can express how it feels to find something</a:t>
            </a:r>
          </a:p>
          <a:p>
            <a:r>
              <a:rPr lang="en-GB" sz="2000" dirty="0"/>
              <a:t>I have lost.</a:t>
            </a:r>
          </a:p>
        </p:txBody>
      </p:sp>
      <p:pic>
        <p:nvPicPr>
          <p:cNvPr id="7" name="Picture 6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2B73DCC0-DABB-C064-50F2-58815003C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2809559"/>
            <a:ext cx="1307693" cy="1307693"/>
          </a:xfrm>
          <a:prstGeom prst="rect">
            <a:avLst/>
          </a:prstGeom>
        </p:spPr>
      </p:pic>
      <p:pic>
        <p:nvPicPr>
          <p:cNvPr id="8" name="Picture 7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16C03FBB-D7EC-300F-A944-1BB89AB8E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6" y="3771705"/>
            <a:ext cx="1307693" cy="13076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4E6BA4-3324-0A1B-2E40-CDF8C6FB991F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4: Teachings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0649646-4A8B-E4FD-5F25-0D0A9F7DE8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4914" y="3771705"/>
            <a:ext cx="3868479" cy="287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41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B996A-FFC5-D404-B2E0-71E8C1FEF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E78391-977A-4856-64D8-CEDFF247B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CD33DD-220E-9D24-C2D2-2EE7D0B73014}"/>
              </a:ext>
            </a:extLst>
          </p:cNvPr>
          <p:cNvSpPr txBox="1"/>
          <p:nvPr/>
        </p:nvSpPr>
        <p:spPr>
          <a:xfrm>
            <a:off x="1361412" y="1909752"/>
            <a:ext cx="9457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I am becoming aware of the importance of celebrations, festivals and customs in Christian people’s lives. RME 0-03a</a:t>
            </a:r>
          </a:p>
          <a:p>
            <a:r>
              <a:rPr lang="en-GB" sz="1600" dirty="0"/>
              <a:t>Within real and imaginary situations, I share experiences and feelings, ideas and information in a way that communicates my message. LIT 0-26a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40D377-11AE-FF92-23D3-B56B91489579}"/>
              </a:ext>
            </a:extLst>
          </p:cNvPr>
          <p:cNvSpPr txBox="1"/>
          <p:nvPr/>
        </p:nvSpPr>
        <p:spPr>
          <a:xfrm>
            <a:off x="2111561" y="3117859"/>
            <a:ext cx="74561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latin typeface="Aptos" panose="020B0004020202020204" pitchFamily="34" charset="0"/>
              </a:rPr>
              <a:t>Learning Intention:  </a:t>
            </a:r>
            <a:r>
              <a:rPr lang="en-GB" sz="2000" dirty="0">
                <a:latin typeface="Aptos" panose="020B0004020202020204" pitchFamily="34" charset="0"/>
              </a:rPr>
              <a:t>To understand that even though someone is good there might still be people who want to hurt them.</a:t>
            </a:r>
          </a:p>
          <a:p>
            <a:endParaRPr lang="en-GB" sz="2000" b="1" dirty="0">
              <a:latin typeface="Aptos" panose="020B0004020202020204" pitchFamily="34" charset="0"/>
            </a:endParaRPr>
          </a:p>
          <a:p>
            <a:r>
              <a:rPr lang="en-GB" sz="2000" b="1" dirty="0">
                <a:latin typeface="Aptos" panose="020B0004020202020204" pitchFamily="34" charset="0"/>
              </a:rPr>
              <a:t>Success Criteria:  </a:t>
            </a:r>
            <a:r>
              <a:rPr lang="en-GB" sz="2000" dirty="0">
                <a:latin typeface="Aptos" panose="020B0004020202020204" pitchFamily="34" charset="0"/>
              </a:rPr>
              <a:t>I can explain why Jesus told</a:t>
            </a:r>
          </a:p>
          <a:p>
            <a:r>
              <a:rPr lang="en-GB" sz="2000" dirty="0">
                <a:latin typeface="Aptos" panose="020B0004020202020204" pitchFamily="34" charset="0"/>
              </a:rPr>
              <a:t>the story of the rejected son.</a:t>
            </a:r>
          </a:p>
          <a:p>
            <a:r>
              <a:rPr lang="en-GB" sz="2000" dirty="0">
                <a:latin typeface="Aptos" panose="020B0004020202020204" pitchFamily="34" charset="0"/>
              </a:rPr>
              <a:t>I realise that people do not need to be unkind.</a:t>
            </a:r>
          </a:p>
        </p:txBody>
      </p:sp>
      <p:pic>
        <p:nvPicPr>
          <p:cNvPr id="6" name="Picture 5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29361AA2-3395-576B-3273-84ED3EEA6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2809559"/>
            <a:ext cx="1307693" cy="1307693"/>
          </a:xfrm>
          <a:prstGeom prst="rect">
            <a:avLst/>
          </a:prstGeom>
        </p:spPr>
      </p:pic>
      <p:pic>
        <p:nvPicPr>
          <p:cNvPr id="7" name="Picture 6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D8F1AB7A-8A74-AE3C-56BC-40311B727B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52" y="3791416"/>
            <a:ext cx="1307693" cy="130769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2A19D1-DB73-47DB-0BD3-8FA1AA6A0B3D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5: Holy Week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5755A8-ADA8-F834-FDA7-CF259EEDCA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9016" y="3791416"/>
            <a:ext cx="4059148" cy="287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14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078FA-F2FF-2F4B-18BF-D02A7CBA1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7F87A7-CC38-3709-A4FA-97DC64F20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B99F1E-38C3-CB59-569E-B71312692D85}"/>
              </a:ext>
            </a:extLst>
          </p:cNvPr>
          <p:cNvSpPr txBox="1"/>
          <p:nvPr/>
        </p:nvSpPr>
        <p:spPr>
          <a:xfrm>
            <a:off x="1361412" y="1909752"/>
            <a:ext cx="9457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Having explored biblical and other Christian stories, I can show my developing understanding of key values of Christianity and how they might be put into action in people’s lives and communities. RME 1-02a</a:t>
            </a:r>
          </a:p>
          <a:p>
            <a:r>
              <a:rPr lang="en-US" sz="1600" dirty="0"/>
              <a:t>I understand that people can feel alone and can be misunderstood and left out by others. I am learning how to give appropriate support. HWB 0-08a</a:t>
            </a:r>
            <a:endParaRPr lang="en-GB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B87CBB-3A8C-CA62-65ED-29852938905C}"/>
              </a:ext>
            </a:extLst>
          </p:cNvPr>
          <p:cNvSpPr txBox="1"/>
          <p:nvPr/>
        </p:nvSpPr>
        <p:spPr>
          <a:xfrm>
            <a:off x="2120196" y="3484379"/>
            <a:ext cx="74561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learn about how Jesus died and to think about the Christian belief that Jesus chose to die.</a:t>
            </a:r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can understand the</a:t>
            </a:r>
          </a:p>
          <a:p>
            <a:r>
              <a:rPr lang="en-GB" sz="2000" dirty="0"/>
              <a:t>Christian belief that Jesus did not have</a:t>
            </a:r>
          </a:p>
          <a:p>
            <a:r>
              <a:rPr lang="en-GB" sz="2000" dirty="0"/>
              <a:t>to be on the cross but chose to be there.</a:t>
            </a:r>
          </a:p>
        </p:txBody>
      </p:sp>
      <p:pic>
        <p:nvPicPr>
          <p:cNvPr id="7" name="Picture 6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1DAFF44A-4DEC-7CD4-4D04-2FE99D4F6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52" y="3112612"/>
            <a:ext cx="1307693" cy="1307693"/>
          </a:xfrm>
          <a:prstGeom prst="rect">
            <a:avLst/>
          </a:prstGeom>
        </p:spPr>
      </p:pic>
      <p:pic>
        <p:nvPicPr>
          <p:cNvPr id="8" name="Picture 7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22D69EDC-AA9E-1008-6E35-BCF72B9E6C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52" y="4025258"/>
            <a:ext cx="1307693" cy="13076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6AFA1B-36EA-23EA-2756-46941D28D37B}"/>
              </a:ext>
            </a:extLst>
          </p:cNvPr>
          <p:cNvSpPr txBox="1"/>
          <p:nvPr/>
        </p:nvSpPr>
        <p:spPr>
          <a:xfrm>
            <a:off x="2383845" y="621622"/>
            <a:ext cx="74125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6: Jesus dies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3D2A98-BF8C-6430-83D1-D81EAF7C50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64005">
            <a:off x="7114477" y="3745678"/>
            <a:ext cx="4615554" cy="27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4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C492B-0211-CDCC-5AED-FEA576A49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8AF962-081B-E517-3F76-23C4AC3BA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E6BA8-9509-411F-7F95-C072974FDA2E}"/>
              </a:ext>
            </a:extLst>
          </p:cNvPr>
          <p:cNvSpPr txBox="1"/>
          <p:nvPr/>
        </p:nvSpPr>
        <p:spPr>
          <a:xfrm>
            <a:off x="2161914" y="609312"/>
            <a:ext cx="7856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ptos ExtraBold" panose="020B0004020202020204" pitchFamily="34" charset="0"/>
              </a:rPr>
              <a:t>Lesson 7: Death to Life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267603-C73E-BCF1-8A30-DB5313C4D7DB}"/>
              </a:ext>
            </a:extLst>
          </p:cNvPr>
          <p:cNvSpPr txBox="1"/>
          <p:nvPr/>
        </p:nvSpPr>
        <p:spPr>
          <a:xfrm>
            <a:off x="1361412" y="1909752"/>
            <a:ext cx="9457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Through exploring Bible stories, I can describe some beliefs Christians have about God and Jesus. RME 1-01a</a:t>
            </a:r>
          </a:p>
          <a:p>
            <a:r>
              <a:rPr lang="en-US" sz="1600" dirty="0"/>
              <a:t>To show my understanding across different areas of learning, I can identify and consider the purpose and main ideas of a text. LIT 1-16a</a:t>
            </a:r>
            <a:endParaRPr lang="en-GB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ABF179-3DA0-4D62-9826-D718CFF2983D}"/>
              </a:ext>
            </a:extLst>
          </p:cNvPr>
          <p:cNvSpPr txBox="1"/>
          <p:nvPr/>
        </p:nvSpPr>
        <p:spPr>
          <a:xfrm>
            <a:off x="2111561" y="3117859"/>
            <a:ext cx="74561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Learning Intention:  </a:t>
            </a:r>
            <a:r>
              <a:rPr lang="en-GB" sz="2000" dirty="0"/>
              <a:t>To explore the Christian belief that Jesus did not stay dead (like most things that die) but came alive again.</a:t>
            </a:r>
          </a:p>
          <a:p>
            <a:endParaRPr lang="en-GB" sz="2000" b="1" dirty="0"/>
          </a:p>
          <a:p>
            <a:endParaRPr lang="en-GB" sz="2000" b="1" dirty="0"/>
          </a:p>
          <a:p>
            <a:r>
              <a:rPr lang="en-GB" sz="2000" b="1" dirty="0"/>
              <a:t>Success Criteria:  </a:t>
            </a:r>
            <a:r>
              <a:rPr lang="en-GB" sz="2000" dirty="0"/>
              <a:t>I understand why Jesus being alive matters to Christians today.</a:t>
            </a:r>
          </a:p>
        </p:txBody>
      </p:sp>
      <p:pic>
        <p:nvPicPr>
          <p:cNvPr id="7" name="Picture 6" descr="A blue and black logo with a dart in the center&#10;&#10;AI-generated content may be incorrect.">
            <a:extLst>
              <a:ext uri="{FF2B5EF4-FFF2-40B4-BE49-F238E27FC236}">
                <a16:creationId xmlns:a16="http://schemas.microsoft.com/office/drawing/2014/main" id="{EC1C76E6-C30C-BA83-017D-E03BDFEDA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2809559"/>
            <a:ext cx="1307693" cy="1307693"/>
          </a:xfrm>
          <a:prstGeom prst="rect">
            <a:avLst/>
          </a:prstGeom>
        </p:spPr>
      </p:pic>
      <p:pic>
        <p:nvPicPr>
          <p:cNvPr id="8" name="Picture 7" descr="A person holding a light bulb&#10;&#10;AI-generated content may be incorrect.">
            <a:extLst>
              <a:ext uri="{FF2B5EF4-FFF2-40B4-BE49-F238E27FC236}">
                <a16:creationId xmlns:a16="http://schemas.microsoft.com/office/drawing/2014/main" id="{6CA194A2-62BC-3DDE-08C6-62E6725F2F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17" y="3933205"/>
            <a:ext cx="1307693" cy="13076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17A65F-0D84-9B49-B9F7-AFE844AE43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9223">
            <a:off x="8797275" y="2560435"/>
            <a:ext cx="3108624" cy="405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153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A912EC1E058FD4B9A7424F73AB7E14B" ma:contentTypeVersion="19" ma:contentTypeDescription="Create a new document." ma:contentTypeScope="" ma:versionID="a1e48700c7570b9dd243dbf635193084">
  <xsd:schema xmlns:xsd="http://www.w3.org/2001/XMLSchema" xmlns:xs="http://www.w3.org/2001/XMLSchema" xmlns:p="http://schemas.microsoft.com/office/2006/metadata/properties" xmlns:ns2="044e762c-f06b-497d-8464-351a24dee1af" xmlns:ns3="d3885260-8570-4416-b703-57c58a95ae32" targetNamespace="http://schemas.microsoft.com/office/2006/metadata/properties" ma:root="true" ma:fieldsID="ab204a72d88383b4623f9edb94b221b8" ns2:_="" ns3:_="">
    <xsd:import namespace="044e762c-f06b-497d-8464-351a24dee1af"/>
    <xsd:import namespace="d3885260-8570-4416-b703-57c58a95ae3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4e762c-f06b-497d-8464-351a24dee1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80601c6-e36b-485e-b952-675fefd9845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85260-8570-4416-b703-57c58a95ae32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ffb260c-c0ab-47c9-9012-6b57143f7e47}" ma:internalName="TaxCatchAll" ma:showField="CatchAllData" ma:web="d3885260-8570-4416-b703-57c58a95ae3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44e762c-f06b-497d-8464-351a24dee1af">
      <Terms xmlns="http://schemas.microsoft.com/office/infopath/2007/PartnerControls"/>
    </lcf76f155ced4ddcb4097134ff3c332f>
    <TaxCatchAll xmlns="d3885260-8570-4416-b703-57c58a95ae32" xsi:nil="true"/>
  </documentManagement>
</p:properties>
</file>

<file path=customXml/itemProps1.xml><?xml version="1.0" encoding="utf-8"?>
<ds:datastoreItem xmlns:ds="http://schemas.openxmlformats.org/officeDocument/2006/customXml" ds:itemID="{DD5F6AD4-55CD-4595-87DF-3DCB33CCEB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54DEC0-72ED-4DB1-BBA1-19B77438FB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4e762c-f06b-497d-8464-351a24dee1af"/>
    <ds:schemaRef ds:uri="d3885260-8570-4416-b703-57c58a95ae3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DBB2673-B89D-4923-89F9-E0F8C2286667}">
  <ds:schemaRefs>
    <ds:schemaRef ds:uri="http://schemas.microsoft.com/office/2006/metadata/properties"/>
    <ds:schemaRef ds:uri="d3885260-8570-4416-b703-57c58a95ae32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044e762c-f06b-497d-8464-351a24dee1a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675</Words>
  <Application>Microsoft Macintosh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Aptos ExtraBold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Becki Smith</dc:creator>
  <cp:lastModifiedBy>Becki Smith</cp:lastModifiedBy>
  <cp:revision>1</cp:revision>
  <dcterms:created xsi:type="dcterms:W3CDTF">2026-04-10T10:02:10Z</dcterms:created>
  <dcterms:modified xsi:type="dcterms:W3CDTF">2026-04-15T15:39:48Z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ce99c-d803-42c7-b9d2-dbb265556ce8_Enabled">
    <vt:lpwstr>true</vt:lpwstr>
  </property>
  <property fmtid="{D5CDD505-2E9C-101B-9397-08002B2CF9AE}" pid="3" name="MSIP_Label_2a5ce99c-d803-42c7-b9d2-dbb265556ce8_SetDate">
    <vt:lpwstr>2026-04-10T10:25:12Z</vt:lpwstr>
  </property>
  <property fmtid="{D5CDD505-2E9C-101B-9397-08002B2CF9AE}" pid="4" name="MSIP_Label_2a5ce99c-d803-42c7-b9d2-dbb265556ce8_Method">
    <vt:lpwstr>Standard</vt:lpwstr>
  </property>
  <property fmtid="{D5CDD505-2E9C-101B-9397-08002B2CF9AE}" pid="5" name="MSIP_Label_2a5ce99c-d803-42c7-b9d2-dbb265556ce8_Name">
    <vt:lpwstr>General</vt:lpwstr>
  </property>
  <property fmtid="{D5CDD505-2E9C-101B-9397-08002B2CF9AE}" pid="6" name="MSIP_Label_2a5ce99c-d803-42c7-b9d2-dbb265556ce8_SiteId">
    <vt:lpwstr>e3f9fd8d-8b5b-428b-b1be-12e67aec9196</vt:lpwstr>
  </property>
  <property fmtid="{D5CDD505-2E9C-101B-9397-08002B2CF9AE}" pid="7" name="MSIP_Label_2a5ce99c-d803-42c7-b9d2-dbb265556ce8_ActionId">
    <vt:lpwstr>0b6302df-63d1-490a-89cb-d1b80b3f198a</vt:lpwstr>
  </property>
  <property fmtid="{D5CDD505-2E9C-101B-9397-08002B2CF9AE}" pid="8" name="MSIP_Label_2a5ce99c-d803-42c7-b9d2-dbb265556ce8_ContentBits">
    <vt:lpwstr>0</vt:lpwstr>
  </property>
  <property fmtid="{D5CDD505-2E9C-101B-9397-08002B2CF9AE}" pid="9" name="MSIP_Label_2a5ce99c-d803-42c7-b9d2-dbb265556ce8_Tag">
    <vt:lpwstr>50, 3, 0, 1</vt:lpwstr>
  </property>
  <property fmtid="{D5CDD505-2E9C-101B-9397-08002B2CF9AE}" pid="10" name="ContentTypeId">
    <vt:lpwstr>0x0101006A912EC1E058FD4B9A7424F73AB7E14B</vt:lpwstr>
  </property>
</Properties>
</file>